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88"/>
    <a:srgbClr val="003400"/>
    <a:srgbClr val="FFFFFF"/>
    <a:srgbClr val="009EDE"/>
    <a:srgbClr val="C5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83AC2D-4582-4C3C-ACBF-D8731CA7F150}" v="6" dt="2026-09-19T10:55:40.496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Mathi Kandiah" userId="8ec9f557-21b7-40af-a292-c9884e3944f3" providerId="ADAL" clId="{68C31EB0-D6B5-4AEA-B7B2-EAB7F9FAADD0}"/>
    <pc:docChg chg="modSld">
      <pc:chgData name="Dr. Mathi Kandiah" userId="8ec9f557-21b7-40af-a292-c9884e3944f3" providerId="ADAL" clId="{68C31EB0-D6B5-4AEA-B7B2-EAB7F9FAADD0}" dt="2026-09-19T10:55:56.817" v="5" actId="20577"/>
      <pc:docMkLst>
        <pc:docMk/>
      </pc:docMkLst>
      <pc:sldChg chg="modSp mod">
        <pc:chgData name="Dr. Mathi Kandiah" userId="8ec9f557-21b7-40af-a292-c9884e3944f3" providerId="ADAL" clId="{68C31EB0-D6B5-4AEA-B7B2-EAB7F9FAADD0}" dt="2026-09-19T10:55:56.817" v="5" actId="20577"/>
        <pc:sldMkLst>
          <pc:docMk/>
          <pc:sldMk cId="3939967185" sldId="256"/>
        </pc:sldMkLst>
        <pc:spChg chg="mod">
          <ac:chgData name="Dr. Mathi Kandiah" userId="8ec9f557-21b7-40af-a292-c9884e3944f3" providerId="ADAL" clId="{68C31EB0-D6B5-4AEA-B7B2-EAB7F9FAADD0}" dt="2026-09-19T10:55:40.496" v="4" actId="16037"/>
          <ac:spMkLst>
            <pc:docMk/>
            <pc:sldMk cId="3939967185" sldId="256"/>
            <ac:spMk id="27" creationId="{CC6A1758-9DE1-2FBA-7F83-32C864AB8807}"/>
          </ac:spMkLst>
        </pc:spChg>
        <pc:spChg chg="mod">
          <ac:chgData name="Dr. Mathi Kandiah" userId="8ec9f557-21b7-40af-a292-c9884e3944f3" providerId="ADAL" clId="{68C31EB0-D6B5-4AEA-B7B2-EAB7F9FAADD0}" dt="2026-09-19T10:55:56.817" v="5" actId="20577"/>
          <ac:spMkLst>
            <pc:docMk/>
            <pc:sldMk cId="3939967185" sldId="256"/>
            <ac:spMk id="28" creationId="{37944966-1CA7-C013-AA35-E7722EBF54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96AEA-A236-485D-B9AF-45A955636326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372A1-EFE6-4D3D-B234-D9FC152F1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4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372A1-EFE6-4D3D-B234-D9FC152F17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9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1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9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1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8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2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6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4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70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1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3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4E33A-6E93-4918-A8AC-D1D0903A85B5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78E6E-AE23-493A-9AE4-AC71E3796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C6A1758-9DE1-2FBA-7F83-32C864AB8807}"/>
              </a:ext>
            </a:extLst>
          </p:cNvPr>
          <p:cNvSpPr/>
          <p:nvPr/>
        </p:nvSpPr>
        <p:spPr>
          <a:xfrm>
            <a:off x="0" y="0"/>
            <a:ext cx="21945598" cy="46451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944966-1CA7-C013-AA35-E7722EBF54C9}"/>
              </a:ext>
            </a:extLst>
          </p:cNvPr>
          <p:cNvSpPr txBox="1"/>
          <p:nvPr/>
        </p:nvSpPr>
        <p:spPr>
          <a:xfrm>
            <a:off x="19250525" y="3665192"/>
            <a:ext cx="2695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SP - XX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1C5B9-D13E-08E2-1268-5F0E3852E2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925" r="62760"/>
          <a:stretch>
            <a:fillRect/>
          </a:stretch>
        </p:blipFill>
        <p:spPr>
          <a:xfrm>
            <a:off x="-2379" y="-2381"/>
            <a:ext cx="2274094" cy="1238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846F24-305A-E972-0B21-11820F3DC5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53" r="1133"/>
          <a:stretch>
            <a:fillRect/>
          </a:stretch>
        </p:blipFill>
        <p:spPr>
          <a:xfrm>
            <a:off x="17749385" y="-4108"/>
            <a:ext cx="4220028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334</TotalTime>
  <Words>4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Anuji Wagasinghe</dc:creator>
  <cp:lastModifiedBy>Minu Perera</cp:lastModifiedBy>
  <cp:revision>30</cp:revision>
  <dcterms:created xsi:type="dcterms:W3CDTF">2024-09-28T13:07:06Z</dcterms:created>
  <dcterms:modified xsi:type="dcterms:W3CDTF">2026-09-19T11:20:05Z</dcterms:modified>
</cp:coreProperties>
</file>