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8"/>
    <a:srgbClr val="003400"/>
    <a:srgbClr val="FFFFFF"/>
    <a:srgbClr val="009EDE"/>
    <a:srgbClr val="C5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3AC2D-4582-4C3C-ACBF-D8731CA7F150}" v="5" dt="2026-09-19T10:53:15.778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Mathi Kandiah" userId="8ec9f557-21b7-40af-a292-c9884e3944f3" providerId="ADAL" clId="{68C31EB0-D6B5-4AEA-B7B2-EAB7F9FAADD0}"/>
    <pc:docChg chg="modSld">
      <pc:chgData name="Dr. Mathi Kandiah" userId="8ec9f557-21b7-40af-a292-c9884e3944f3" providerId="ADAL" clId="{68C31EB0-D6B5-4AEA-B7B2-EAB7F9FAADD0}" dt="2026-09-19T10:53:15.778" v="3" actId="16037"/>
      <pc:docMkLst>
        <pc:docMk/>
      </pc:docMkLst>
      <pc:sldChg chg="modSp">
        <pc:chgData name="Dr. Mathi Kandiah" userId="8ec9f557-21b7-40af-a292-c9884e3944f3" providerId="ADAL" clId="{68C31EB0-D6B5-4AEA-B7B2-EAB7F9FAADD0}" dt="2026-09-19T10:53:15.778" v="3" actId="16037"/>
        <pc:sldMkLst>
          <pc:docMk/>
          <pc:sldMk cId="3939967185" sldId="256"/>
        </pc:sldMkLst>
        <pc:spChg chg="mod">
          <ac:chgData name="Dr. Mathi Kandiah" userId="8ec9f557-21b7-40af-a292-c9884e3944f3" providerId="ADAL" clId="{68C31EB0-D6B5-4AEA-B7B2-EAB7F9FAADD0}" dt="2026-09-19T10:53:15.778" v="3" actId="16037"/>
          <ac:spMkLst>
            <pc:docMk/>
            <pc:sldMk cId="3939967185" sldId="256"/>
            <ac:spMk id="27" creationId="{CC6A1758-9DE1-2FBA-7F83-32C864AB880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96AEA-A236-485D-B9AF-45A955636326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372A1-EFE6-4D3D-B234-D9FC152F1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4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372A1-EFE6-4D3D-B234-D9FC152F17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1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9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1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2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6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4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7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3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C6A1758-9DE1-2FBA-7F83-32C864AB8807}"/>
              </a:ext>
            </a:extLst>
          </p:cNvPr>
          <p:cNvSpPr/>
          <p:nvPr/>
        </p:nvSpPr>
        <p:spPr>
          <a:xfrm>
            <a:off x="0" y="0"/>
            <a:ext cx="21945598" cy="46451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944966-1CA7-C013-AA35-E7722EBF54C9}"/>
              </a:ext>
            </a:extLst>
          </p:cNvPr>
          <p:cNvSpPr txBox="1"/>
          <p:nvPr/>
        </p:nvSpPr>
        <p:spPr>
          <a:xfrm>
            <a:off x="19250525" y="3665192"/>
            <a:ext cx="2695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MP - XX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ECD0C67-262A-7DCC-6485-8E8E99AC1E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25" r="62760"/>
          <a:stretch>
            <a:fillRect/>
          </a:stretch>
        </p:blipFill>
        <p:spPr>
          <a:xfrm>
            <a:off x="-2379" y="-2381"/>
            <a:ext cx="2274094" cy="123825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03C5796-9C95-26EC-3A17-2E5DE6B4D0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53" r="1133"/>
          <a:stretch>
            <a:fillRect/>
          </a:stretch>
        </p:blipFill>
        <p:spPr>
          <a:xfrm>
            <a:off x="17749385" y="-4108"/>
            <a:ext cx="4220028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3F762A"/>
      </a:accent1>
      <a:accent2>
        <a:srgbClr val="8AB833"/>
      </a:accent2>
      <a:accent3>
        <a:srgbClr val="C0CF3A"/>
      </a:accent3>
      <a:accent4>
        <a:srgbClr val="00B050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339</TotalTime>
  <Words>4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Anuji Wagasinghe</dc:creator>
  <cp:lastModifiedBy>Minu Perera</cp:lastModifiedBy>
  <cp:revision>30</cp:revision>
  <dcterms:created xsi:type="dcterms:W3CDTF">2024-09-28T13:07:06Z</dcterms:created>
  <dcterms:modified xsi:type="dcterms:W3CDTF">2026-09-19T11:18:34Z</dcterms:modified>
</cp:coreProperties>
</file>