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2" r:id="rId3"/>
    <p:sldId id="256" r:id="rId4"/>
    <p:sldId id="258" r:id="rId5"/>
    <p:sldId id="263" r:id="rId6"/>
    <p:sldId id="259" r:id="rId7"/>
    <p:sldId id="268" r:id="rId8"/>
    <p:sldId id="260" r:id="rId9"/>
    <p:sldId id="269" r:id="rId10"/>
    <p:sldId id="261" r:id="rId11"/>
    <p:sldId id="267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5C12"/>
    <a:srgbClr val="073F3A"/>
    <a:srgbClr val="FFFFFF"/>
    <a:srgbClr val="07403B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 snapToGrid="0">
      <p:cViewPr varScale="1">
        <p:scale>
          <a:sx n="50" d="100"/>
          <a:sy n="50" d="100"/>
        </p:scale>
        <p:origin x="10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3AD79-32F7-4200-8EDF-30ACC45C3DD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0A5E3-AA11-479C-B675-8750B1844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12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7B15C-9BEE-5097-C723-D285C052D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2CF56F-FBDD-0F3B-374C-5514AABFE1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5C65D-06DF-05A3-1A1D-7DA54262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5345A-BE13-5C92-6AAA-91E0294C8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87FD5-2B34-F06C-C723-98DA7428B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1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C241F-84DB-0069-50DF-9EF5CA84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F9FB1-E831-E9FD-B5CD-25484E1C1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3355E-A0E4-02FA-9E41-5E3C1EF87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90466-4C85-845B-2E4C-5B3293BF2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6C7AD-3AE4-DB4C-004A-F468BDDC9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6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05B8-C39C-AE7C-08EC-065B33F9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3178E-20D6-C00D-A830-06FD8FC15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6EA45-472C-B8FE-91FF-4252811F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5A134-EC3B-D18C-2602-133CD898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4480C-015E-BC1B-8DB4-78A7C9843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8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E4A5C-51B5-6A96-81B6-3D1BCE39C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5E377-902D-0CCF-70C0-9231900EF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65CD3-35D9-AC7C-2107-8773B841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CA922-1130-BF13-E4DF-4CE7EE8D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01524-93F6-0310-B327-C9A952BD2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82848-C72E-AB1F-60A4-72AACFD1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4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E9C1-493F-CF84-287F-B5D0C8346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0F979-A223-6B0F-3BE8-1A5A3CD70C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6DB69-6338-E1D8-3AEB-2D2C5E64D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C65ED9-2B4B-5A98-0705-2A29B960B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9EFC7A-BC12-E82E-A955-0DBF0DBD29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7F2D0F-2085-2C43-F41C-79D51D950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7302A-C9DD-84A7-8626-F47F97D3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1BE89D-58EC-4D0A-99FF-DC0F7F03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3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5649-F0FD-197D-A0E8-3A027453C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603274-FCFF-8103-C310-5100FB3D9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610FC-8682-603E-3BA8-D0F799CC1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D8DED6-B3A3-6E5D-F116-EF71CA08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2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DD5C0-CD92-3EB9-8CBE-BBA62D98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43A9-75F8-9FAC-97EC-83CD5C604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89B6F-C721-19F9-ABD2-32011F4C8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4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3F0C8-0638-1C03-E33D-0A2F9201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AA88C-E78B-C31C-9277-3E206247D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C6887-29A7-B136-98FE-DCE64E0A28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9AD0B-26CD-FB00-435D-9650F7483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3405A-EA2F-8306-E04C-B62150E1D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EFDD3E-FA2F-E6E1-0DE5-92D5EB6F6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79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1487C-A50A-25AC-36B7-4CF89FA09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F5C50B-61A3-0029-2197-5A4AA3E9D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4AE65-FDB2-F597-0F94-707C58263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9E859-C230-3FA5-95C4-50295FD77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BB027-2E77-7EB0-B40B-3312C0BF1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4DCBD-4BB2-D3AB-517C-E196207D9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9F9F3-F744-08BB-8DCD-2A5EF0CA7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8A880-7D21-3A73-3452-E6C742042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E7602-04C8-1AAF-E3DF-720CB1063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5DC0F-6AD9-E7EF-047E-313E59687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3A795-E98A-787F-4DB3-C727835F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7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EE0BC6-6B70-435B-D3CB-D927A2DBC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89B9F-694B-6049-848C-1E0E079A2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2D51D-204E-1090-0456-044A79C3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F29A8-F442-452A-86FD-A1EF99A9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2CC68-5E9A-34BA-D405-CCDAABA8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46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BF685C-9536-59EA-14BF-803F854E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BAA18-3F23-5F14-5CB5-0C66BD14C0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75ABF-FD7D-F99C-4E9C-393028BF1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6F31F3-E144-4754-996A-EEFFC69B0B8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5BF9A-D7AA-6990-3950-060238BBB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25BBA-BFEE-2302-9017-B794B3EB8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82DC4D-BC68-4E66-988E-7EC2BB85F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0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B40F-8E56-30C1-8C37-F2AA9ADF1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1923F3-E489-FC86-FCD1-F235EC23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2FF7375-99A4-6503-8F16-4CA6B0BC2E18}"/>
              </a:ext>
            </a:extLst>
          </p:cNvPr>
          <p:cNvSpPr/>
          <p:nvPr/>
        </p:nvSpPr>
        <p:spPr>
          <a:xfrm>
            <a:off x="-3239" y="0"/>
            <a:ext cx="12195239" cy="7534656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aseline="30000" dirty="0">
              <a:solidFill>
                <a:schemeClr val="tx1"/>
              </a:solidFill>
              <a:latin typeface="Aptos Black" panose="020B00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7FA357-39C0-C6C0-6705-28184E9D0687}"/>
              </a:ext>
            </a:extLst>
          </p:cNvPr>
          <p:cNvSpPr txBox="1"/>
          <p:nvPr/>
        </p:nvSpPr>
        <p:spPr>
          <a:xfrm>
            <a:off x="-6478" y="0"/>
            <a:ext cx="12192000" cy="3539430"/>
          </a:xfrm>
          <a:custGeom>
            <a:avLst/>
            <a:gdLst>
              <a:gd name="csX0" fmla="*/ 0 w 12289536"/>
              <a:gd name="csY0" fmla="*/ 0 h 2226250"/>
              <a:gd name="csX1" fmla="*/ 12289536 w 12289536"/>
              <a:gd name="csY1" fmla="*/ 0 h 2226250"/>
              <a:gd name="csX2" fmla="*/ 9851136 w 12289536"/>
              <a:gd name="csY2" fmla="*/ 2214058 h 2226250"/>
              <a:gd name="csX3" fmla="*/ 2426208 w 12289536"/>
              <a:gd name="csY3" fmla="*/ 2226250 h 2226250"/>
              <a:gd name="csX4" fmla="*/ 0 w 12289536"/>
              <a:gd name="csY4" fmla="*/ 0 h 2226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89536" h="2226250">
                <a:moveTo>
                  <a:pt x="0" y="0"/>
                </a:moveTo>
                <a:lnTo>
                  <a:pt x="12289536" y="0"/>
                </a:lnTo>
                <a:lnTo>
                  <a:pt x="9851136" y="2214058"/>
                </a:lnTo>
                <a:lnTo>
                  <a:pt x="2426208" y="222625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3600" b="1" baseline="30000" dirty="0"/>
          </a:p>
          <a:p>
            <a:pPr algn="ctr"/>
            <a:r>
              <a:rPr lang="en-US" sz="3200" b="1" baseline="30000" dirty="0"/>
              <a:t>3rd  BMS RESEARCH SYMPOSIUM 2026</a:t>
            </a:r>
          </a:p>
          <a:p>
            <a:pPr algn="ctr"/>
            <a:r>
              <a:rPr lang="en-US" sz="3200" b="1" baseline="30000" dirty="0"/>
              <a:t>DATA TO DECISIONS</a:t>
            </a:r>
          </a:p>
          <a:p>
            <a:pPr algn="ctr"/>
            <a:r>
              <a:rPr lang="en-US" sz="3200" b="1" baseline="30000" dirty="0"/>
              <a:t>Intelligent Transformation in Life Sciences &amp; Management</a:t>
            </a:r>
          </a:p>
          <a:p>
            <a:pPr algn="ctr"/>
            <a:endParaRPr lang="en-US" sz="3200" b="1" baseline="30000" dirty="0"/>
          </a:p>
          <a:p>
            <a:pPr algn="ctr"/>
            <a:endParaRPr lang="en-US" sz="3600" b="1" baseline="30000" dirty="0"/>
          </a:p>
          <a:p>
            <a:pPr algn="ctr"/>
            <a:endParaRPr lang="en-US" sz="3600" b="1" baseline="30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F696DB-AD1B-E0FF-6AFA-26E3388DD336}"/>
              </a:ext>
            </a:extLst>
          </p:cNvPr>
          <p:cNvSpPr txBox="1"/>
          <p:nvPr/>
        </p:nvSpPr>
        <p:spPr>
          <a:xfrm>
            <a:off x="0" y="6294934"/>
            <a:ext cx="12304966" cy="666849"/>
          </a:xfrm>
          <a:custGeom>
            <a:avLst/>
            <a:gdLst>
              <a:gd name="csX0" fmla="*/ 2097024 w 12304966"/>
              <a:gd name="csY0" fmla="*/ 12192 h 707886"/>
              <a:gd name="csX1" fmla="*/ 9951910 w 12304966"/>
              <a:gd name="csY1" fmla="*/ 0 h 707886"/>
              <a:gd name="csX2" fmla="*/ 12304966 w 12304966"/>
              <a:gd name="csY2" fmla="*/ 707886 h 707886"/>
              <a:gd name="csX3" fmla="*/ 0 w 12304966"/>
              <a:gd name="csY3" fmla="*/ 707886 h 707886"/>
              <a:gd name="csX4" fmla="*/ 2097024 w 12304966"/>
              <a:gd name="csY4" fmla="*/ 12192 h 7078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304966" h="707886">
                <a:moveTo>
                  <a:pt x="2097024" y="12192"/>
                </a:moveTo>
                <a:lnTo>
                  <a:pt x="9951910" y="0"/>
                </a:lnTo>
                <a:lnTo>
                  <a:pt x="12304966" y="707886"/>
                </a:lnTo>
                <a:lnTo>
                  <a:pt x="0" y="707886"/>
                </a:lnTo>
                <a:lnTo>
                  <a:pt x="2097024" y="12192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baseline="30000" dirty="0"/>
              <a:t>Mount Lavinia Hotel, Colombo</a:t>
            </a:r>
          </a:p>
          <a:p>
            <a:pPr algn="ctr"/>
            <a:r>
              <a:rPr lang="en-US" sz="2800" b="1" baseline="30000" dirty="0"/>
              <a:t>14 October 2026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75B3E22-3F8B-37F4-8A99-8D6FD7070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409" y="211071"/>
            <a:ext cx="4134119" cy="13786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1C3B8F-7653-08EC-76E4-8E0C8F51BF8C}"/>
              </a:ext>
            </a:extLst>
          </p:cNvPr>
          <p:cNvSpPr txBox="1"/>
          <p:nvPr/>
        </p:nvSpPr>
        <p:spPr>
          <a:xfrm>
            <a:off x="210400" y="163152"/>
            <a:ext cx="1284018" cy="584775"/>
          </a:xfrm>
          <a:prstGeom prst="rect">
            <a:avLst/>
          </a:prstGeom>
          <a:solidFill>
            <a:srgbClr val="F0F0F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Reference </a:t>
            </a:r>
            <a:br>
              <a:rPr lang="en-US" sz="1600" b="1" dirty="0"/>
            </a:br>
            <a:r>
              <a:rPr lang="en-US" sz="1600" b="1" dirty="0"/>
              <a:t>Number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DAABCE-14C5-3387-A245-BC03351DB44A}"/>
              </a:ext>
            </a:extLst>
          </p:cNvPr>
          <p:cNvSpPr txBox="1"/>
          <p:nvPr/>
        </p:nvSpPr>
        <p:spPr>
          <a:xfrm>
            <a:off x="-3048000" y="3179490"/>
            <a:ext cx="18288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5200" b="1" i="0" dirty="0">
                <a:solidFill>
                  <a:srgbClr val="000000"/>
                </a:solidFill>
                <a:effectLst/>
              </a:rPr>
              <a:t>TITLE</a:t>
            </a:r>
            <a:endParaRPr lang="en-US" sz="5200" dirty="0">
              <a:effectLst/>
            </a:endParaRPr>
          </a:p>
          <a:p>
            <a:pPr algn="ctr" rtl="0">
              <a:buNone/>
            </a:pPr>
            <a:r>
              <a:rPr lang="en-US" sz="2600" b="1" i="0" dirty="0">
                <a:solidFill>
                  <a:srgbClr val="073F3A"/>
                </a:solidFill>
                <a:effectLst/>
              </a:rPr>
              <a:t>Author(s) Name</a:t>
            </a:r>
            <a:endParaRPr lang="en-US" sz="2600" dirty="0">
              <a:solidFill>
                <a:srgbClr val="073F3A"/>
              </a:solidFill>
              <a:effectLst/>
            </a:endParaRPr>
          </a:p>
          <a:p>
            <a:pPr algn="ctr" rtl="0">
              <a:buNone/>
            </a:pPr>
            <a:r>
              <a:rPr lang="en-US" sz="2200" b="1" i="1" dirty="0">
                <a:solidFill>
                  <a:srgbClr val="E65C12"/>
                </a:solidFill>
                <a:effectLst/>
              </a:rPr>
              <a:t>Affiliation</a:t>
            </a:r>
            <a:endParaRPr lang="en-US" sz="2200" dirty="0">
              <a:solidFill>
                <a:srgbClr val="E65C1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563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7306-DECD-2202-20C7-B2FFB8463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110A75-2D3F-498A-728A-CC70F6859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BBC0C6-AC4B-DA34-83A4-2DEC9FB2B1D2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dirty="0">
                <a:solidFill>
                  <a:srgbClr val="073F3A"/>
                </a:solidFill>
              </a:rPr>
              <a:t>	</a:t>
            </a:r>
            <a:r>
              <a:rPr lang="en-US" sz="3200" b="1" i="0" dirty="0">
                <a:solidFill>
                  <a:srgbClr val="073F3A"/>
                </a:solidFill>
                <a:effectLst/>
              </a:rPr>
              <a:t>1. Introduction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6E3902-B7DE-9459-7F5A-16F775961710}"/>
              </a:ext>
            </a:extLst>
          </p:cNvPr>
          <p:cNvSpPr txBox="1"/>
          <p:nvPr/>
        </p:nvSpPr>
        <p:spPr>
          <a:xfrm>
            <a:off x="209550" y="2368732"/>
            <a:ext cx="11772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3200" b="1" i="0" dirty="0">
                <a:solidFill>
                  <a:srgbClr val="073F3A"/>
                </a:solidFill>
                <a:effectLst/>
              </a:rPr>
              <a:t>Heading 1 – Dark Green, Aptos, Font Size 32, Bold</a:t>
            </a:r>
            <a:endParaRPr lang="en-US" sz="3200" dirty="0">
              <a:solidFill>
                <a:srgbClr val="073F3A"/>
              </a:solidFill>
              <a:effectLst/>
            </a:endParaRPr>
          </a:p>
          <a:p>
            <a:pPr algn="ctr" rtl="0">
              <a:buNone/>
            </a:pPr>
            <a:r>
              <a:rPr lang="en-US" sz="2400" b="1" dirty="0">
                <a:solidFill>
                  <a:srgbClr val="E65C12"/>
                </a:solidFill>
                <a:effectLst/>
              </a:rPr>
              <a:t>Heading 2 – Dark Orange, Aptos, Font Size 24, Bold</a:t>
            </a:r>
          </a:p>
          <a:p>
            <a:pPr algn="ctr"/>
            <a:r>
              <a:rPr lang="en-US" sz="2200" b="1" dirty="0">
                <a:effectLst/>
              </a:rPr>
              <a:t>Normal - Black</a:t>
            </a:r>
            <a:r>
              <a:rPr lang="en-US" sz="2200" b="1" dirty="0"/>
              <a:t>, Aptos, Font Size 22, Bold</a:t>
            </a:r>
          </a:p>
          <a:p>
            <a:pPr algn="ctr"/>
            <a:r>
              <a:rPr lang="en-US" sz="1400" b="1" dirty="0"/>
              <a:t>Table/Figure legends or citations/References - Black, Aptos, Font Size 14, Bold</a:t>
            </a:r>
          </a:p>
          <a:p>
            <a:pPr algn="ctr"/>
            <a:endParaRPr lang="en-US" sz="1400" b="1" dirty="0"/>
          </a:p>
          <a:p>
            <a:pPr algn="ctr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0383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F102C5A-1AEA-472C-B26A-441D91526798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dirty="0">
                <a:solidFill>
                  <a:srgbClr val="073F3A"/>
                </a:solidFill>
              </a:rPr>
              <a:t>	</a:t>
            </a:r>
            <a:r>
              <a:rPr lang="en-US" sz="3200" b="1" i="0" dirty="0">
                <a:solidFill>
                  <a:srgbClr val="073F3A"/>
                </a:solidFill>
                <a:effectLst/>
              </a:rPr>
              <a:t>2. Objectives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2D1B08-E95C-E772-9D7A-4956EA056A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4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81A22-AE6D-1468-1269-D571C6C2F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4D50371-58F4-6A95-D7AD-A3E6718679FD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dirty="0">
                <a:solidFill>
                  <a:srgbClr val="073F3A"/>
                </a:solidFill>
              </a:rPr>
              <a:t>	</a:t>
            </a:r>
            <a:r>
              <a:rPr lang="en-US" sz="3200" b="1" i="0" dirty="0">
                <a:solidFill>
                  <a:srgbClr val="073F3A"/>
                </a:solidFill>
                <a:effectLst/>
              </a:rPr>
              <a:t>3. Methodology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DA472C-BFB6-0FC2-2C27-D91A2C766A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2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64AAA-7399-09AC-7973-9A8599E5D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9B1708-5BD6-0C43-C608-1C8997894C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65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C3DBE-AAEB-7D71-F24A-0583C41B1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8B82B40-35B3-2036-34BB-256E5D25BCBD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dirty="0">
                <a:solidFill>
                  <a:srgbClr val="073F3A"/>
                </a:solidFill>
              </a:rPr>
              <a:t>	</a:t>
            </a:r>
            <a:r>
              <a:rPr lang="en-US" sz="3200" b="1" i="0" dirty="0">
                <a:solidFill>
                  <a:srgbClr val="073F3A"/>
                </a:solidFill>
                <a:effectLst/>
              </a:rPr>
              <a:t>4. Results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A31237-5D88-F48F-571D-7FEE8DFCC1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32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EC9C3-8F53-EB57-C740-8E341F77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8DCDDC-E449-84D3-193F-5F14ABC693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66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859A4-DC16-3F7C-7A03-993E688A6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AEE8826-4269-E642-BB71-0067633A1E6D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dirty="0">
                <a:solidFill>
                  <a:srgbClr val="073F3A"/>
                </a:solidFill>
              </a:rPr>
              <a:t>	</a:t>
            </a:r>
            <a:r>
              <a:rPr lang="en-US" sz="3200" b="1" i="0" dirty="0">
                <a:solidFill>
                  <a:srgbClr val="073F3A"/>
                </a:solidFill>
                <a:effectLst/>
              </a:rPr>
              <a:t>4. Discussion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A60833-546C-532B-F92A-BEBA70D1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E54B4-11CF-72F3-7814-050597CAB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C15B0E-5762-84EE-89F8-FAE204D93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7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12613-80FF-B829-CB87-01E31ADB8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2F43CC4-A049-48E4-3DAD-142B77DF9183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dirty="0">
                <a:solidFill>
                  <a:srgbClr val="073F3A"/>
                </a:solidFill>
              </a:rPr>
              <a:t>	</a:t>
            </a:r>
            <a:r>
              <a:rPr lang="en-US" sz="3200" b="1" i="0" dirty="0">
                <a:solidFill>
                  <a:srgbClr val="073F3A"/>
                </a:solidFill>
                <a:effectLst/>
              </a:rPr>
              <a:t>5. Conclusion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D29DF2-9B23-C6AB-B035-3EEA092911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11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00F94-0736-A136-D2A5-706B92065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062621-052D-705F-36A3-18940B430160}"/>
              </a:ext>
            </a:extLst>
          </p:cNvPr>
          <p:cNvSpPr txBox="1"/>
          <p:nvPr/>
        </p:nvSpPr>
        <p:spPr>
          <a:xfrm>
            <a:off x="0" y="0"/>
            <a:ext cx="6096000" cy="596498"/>
          </a:xfrm>
          <a:custGeom>
            <a:avLst/>
            <a:gdLst>
              <a:gd name="csX0" fmla="*/ 0 w 6096000"/>
              <a:gd name="csY0" fmla="*/ 11723 h 596498"/>
              <a:gd name="csX1" fmla="*/ 5134708 w 6096000"/>
              <a:gd name="csY1" fmla="*/ 0 h 596498"/>
              <a:gd name="csX2" fmla="*/ 6096000 w 6096000"/>
              <a:gd name="csY2" fmla="*/ 596498 h 596498"/>
              <a:gd name="csX3" fmla="*/ 0 w 6096000"/>
              <a:gd name="csY3" fmla="*/ 596498 h 596498"/>
              <a:gd name="csX4" fmla="*/ 0 w 6096000"/>
              <a:gd name="csY4" fmla="*/ 11723 h 596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596498">
                <a:moveTo>
                  <a:pt x="0" y="11723"/>
                </a:moveTo>
                <a:lnTo>
                  <a:pt x="5134708" y="0"/>
                </a:lnTo>
                <a:lnTo>
                  <a:pt x="6096000" y="596498"/>
                </a:lnTo>
                <a:lnTo>
                  <a:pt x="0" y="596498"/>
                </a:lnTo>
                <a:lnTo>
                  <a:pt x="0" y="11723"/>
                </a:lnTo>
                <a:close/>
              </a:path>
            </a:pathLst>
          </a:custGeom>
          <a:pattFill prst="divot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sz="3200" b="1" i="0" dirty="0">
                <a:solidFill>
                  <a:srgbClr val="073F3A"/>
                </a:solidFill>
                <a:effectLst/>
              </a:rPr>
              <a:t>	6. References</a:t>
            </a:r>
            <a:endParaRPr lang="en-US" sz="3200" dirty="0">
              <a:solidFill>
                <a:srgbClr val="073F3A"/>
              </a:solidFill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84D7AD-508F-728B-39AE-F03BDED050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80" r="31224"/>
          <a:stretch>
            <a:fillRect/>
          </a:stretch>
        </p:blipFill>
        <p:spPr>
          <a:xfrm>
            <a:off x="9163050" y="48358"/>
            <a:ext cx="3028950" cy="52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632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B75C2-F0FB-1795-96C5-BBA1CDB1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FFFA49-B940-E7D0-EB06-9C9D55D73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9" y="0"/>
            <a:ext cx="12227629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0DFD33-D34C-1926-D67D-ECCAA83DAB66}"/>
              </a:ext>
            </a:extLst>
          </p:cNvPr>
          <p:cNvSpPr/>
          <p:nvPr/>
        </p:nvSpPr>
        <p:spPr>
          <a:xfrm>
            <a:off x="-3239" y="0"/>
            <a:ext cx="12224389" cy="6858000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aseline="30000" dirty="0">
              <a:solidFill>
                <a:schemeClr val="tx1"/>
              </a:solidFill>
              <a:latin typeface="Aptos Black" panose="020B00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3791BC-0CE5-A0B2-87BE-95ABA84801FA}"/>
              </a:ext>
            </a:extLst>
          </p:cNvPr>
          <p:cNvSpPr txBox="1"/>
          <p:nvPr/>
        </p:nvSpPr>
        <p:spPr>
          <a:xfrm>
            <a:off x="-6478" y="0"/>
            <a:ext cx="12192000" cy="2185214"/>
          </a:xfrm>
          <a:custGeom>
            <a:avLst/>
            <a:gdLst>
              <a:gd name="csX0" fmla="*/ 0 w 12289536"/>
              <a:gd name="csY0" fmla="*/ 0 h 2226250"/>
              <a:gd name="csX1" fmla="*/ 12289536 w 12289536"/>
              <a:gd name="csY1" fmla="*/ 0 h 2226250"/>
              <a:gd name="csX2" fmla="*/ 9851136 w 12289536"/>
              <a:gd name="csY2" fmla="*/ 2214058 h 2226250"/>
              <a:gd name="csX3" fmla="*/ 2426208 w 12289536"/>
              <a:gd name="csY3" fmla="*/ 2226250 h 2226250"/>
              <a:gd name="csX4" fmla="*/ 0 w 12289536"/>
              <a:gd name="csY4" fmla="*/ 0 h 2226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289536" h="2226250">
                <a:moveTo>
                  <a:pt x="0" y="0"/>
                </a:moveTo>
                <a:lnTo>
                  <a:pt x="12289536" y="0"/>
                </a:lnTo>
                <a:lnTo>
                  <a:pt x="9851136" y="2214058"/>
                </a:lnTo>
                <a:lnTo>
                  <a:pt x="2426208" y="222625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2000" b="1" baseline="30000" dirty="0"/>
          </a:p>
          <a:p>
            <a:pPr algn="ctr"/>
            <a:endParaRPr lang="en-US" sz="3200" b="1" baseline="30000" dirty="0"/>
          </a:p>
          <a:p>
            <a:pPr algn="ctr"/>
            <a:endParaRPr lang="en-US" sz="3600" b="1" baseline="30000" dirty="0"/>
          </a:p>
          <a:p>
            <a:pPr algn="ctr"/>
            <a:endParaRPr lang="en-US" sz="3600" b="1" baseline="30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9A6BBA-099F-31A0-80FA-9665C49F8A64}"/>
              </a:ext>
            </a:extLst>
          </p:cNvPr>
          <p:cNvSpPr txBox="1"/>
          <p:nvPr/>
        </p:nvSpPr>
        <p:spPr>
          <a:xfrm>
            <a:off x="12956" y="2521059"/>
            <a:ext cx="1219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sz="8000" b="1" i="0" dirty="0">
                <a:solidFill>
                  <a:srgbClr val="07403B"/>
                </a:solidFill>
                <a:effectLst/>
              </a:rPr>
              <a:t>Thank you!</a:t>
            </a:r>
            <a:endParaRPr lang="en-US" sz="8000" dirty="0">
              <a:solidFill>
                <a:srgbClr val="07403B"/>
              </a:solidFill>
              <a:effectLst/>
            </a:endParaRPr>
          </a:p>
          <a:p>
            <a:pPr algn="ctr" rtl="0">
              <a:buNone/>
            </a:pPr>
            <a:r>
              <a:rPr lang="en-US" sz="3200" b="1" i="1" dirty="0">
                <a:solidFill>
                  <a:srgbClr val="E65C12"/>
                </a:solidFill>
                <a:effectLst/>
              </a:rPr>
              <a:t>Any questions?</a:t>
            </a:r>
            <a:endParaRPr lang="en-US" sz="3200" dirty="0">
              <a:solidFill>
                <a:srgbClr val="E65C12"/>
              </a:solidFill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6CFEB7-6322-ED88-143D-82F39A48F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845" y="-101259"/>
            <a:ext cx="2722323" cy="90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59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122</Words>
  <Application>Microsoft Office PowerPoint</Application>
  <PresentationFormat>Widescreen</PresentationFormat>
  <Paragraphs>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Black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Minu Perera</dc:creator>
  <cp:lastModifiedBy>Minu Perera</cp:lastModifiedBy>
  <cp:revision>95</cp:revision>
  <dcterms:created xsi:type="dcterms:W3CDTF">2026-09-13T08:11:16Z</dcterms:created>
  <dcterms:modified xsi:type="dcterms:W3CDTF">2026-09-14T05:54:43Z</dcterms:modified>
</cp:coreProperties>
</file>